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2" r:id="rId5"/>
    <p:sldId id="263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281" r:id="rId24"/>
    <p:sldId id="282" r:id="rId25"/>
    <p:sldId id="285" r:id="rId26"/>
    <p:sldId id="286" r:id="rId27"/>
    <p:sldId id="287" r:id="rId28"/>
    <p:sldId id="288" r:id="rId29"/>
    <p:sldId id="289" r:id="rId30"/>
    <p:sldId id="290" r:id="rId31"/>
    <p:sldId id="291" r:id="rId32"/>
    <p:sldId id="292" r:id="rId33"/>
    <p:sldId id="283" r:id="rId34"/>
    <p:sldId id="284" r:id="rId35"/>
    <p:sldId id="259" r:id="rId36"/>
    <p:sldId id="260" r:id="rId37"/>
    <p:sldId id="261" r:id="rId38"/>
    <p:sldId id="293" r:id="rId3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4B57C01-40B6-4C6C-86CC-521866DE21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572CA1F1-CDF7-46E2-84E9-6F0EF9D383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9C6D22F-5F7E-440E-90A6-16966D0486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E42B5-FE55-4DF2-AD60-95A6561C14F0}" type="datetimeFigureOut">
              <a:rPr lang="ru-RU" smtClean="0"/>
              <a:t>15.05.2023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98F5C45-8E67-483D-912D-777F706BFE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33D46DC-B888-47A2-9BDE-5AF4F5D7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DE061-A86A-4C3C-94A1-E504DF199BE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486344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6E6BDFA-2878-4375-B592-4C0901484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DC3AB117-085A-4255-95C0-86F4162A60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72A93F8-030A-46F2-BECE-0BCB7F2262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E42B5-FE55-4DF2-AD60-95A6561C14F0}" type="datetimeFigureOut">
              <a:rPr lang="ru-RU" smtClean="0"/>
              <a:t>15.05.2023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5AE5043-9707-4820-A997-B3C6D194D8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EDA8AF7-4A94-47E5-BF0E-B45D618EE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DE061-A86A-4C3C-94A1-E504DF199BE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596626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918F595C-B44F-457D-969C-D04902520D5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E61F1351-E2ED-4C26-8697-AC3187340A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239A38B-BD8E-4E87-BBEA-986C6BEF44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E42B5-FE55-4DF2-AD60-95A6561C14F0}" type="datetimeFigureOut">
              <a:rPr lang="ru-RU" smtClean="0"/>
              <a:t>15.05.2023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525C594-9AF6-420E-AB58-99E1531FC7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3981AC2-F47C-4526-81A4-B17CE04B1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DE061-A86A-4C3C-94A1-E504DF199BE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258242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DB447F0-7024-4E00-80D0-F6E302ABFA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342E27B-0586-4CCF-9A20-A7D0E55629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5F5B72D-1086-4620-B5C7-49380F9095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E42B5-FE55-4DF2-AD60-95A6561C14F0}" type="datetimeFigureOut">
              <a:rPr lang="ru-RU" smtClean="0"/>
              <a:t>15.05.2023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A0A29C8-7164-4730-9B3E-8EA9CD5C66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119BDB0-D11B-4B9A-8ACA-B649FD6C1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DE061-A86A-4C3C-94A1-E504DF199BE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45607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D800903-70FC-419F-8FA7-91C9452C7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C18B4DB-6A8D-4758-85CA-17BBEAF825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8E65EFF-CECD-4094-AC1A-025329B65E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E42B5-FE55-4DF2-AD60-95A6561C14F0}" type="datetimeFigureOut">
              <a:rPr lang="ru-RU" smtClean="0"/>
              <a:t>15.05.2023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5A3DFD0-FBF2-4C58-B1F4-50B2ADA2A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4A4F5C3-8A64-48F9-BA34-E1FFD403B4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DE061-A86A-4C3C-94A1-E504DF199BE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664519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075EE89-47C2-4F03-871E-2B9C6E168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8EE6D09-D052-497E-9EF3-67CF8E630D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A8C7CC7-2AB1-41BF-91A8-70EA486886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68764A29-423E-4280-9B54-DA3191157B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E42B5-FE55-4DF2-AD60-95A6561C14F0}" type="datetimeFigureOut">
              <a:rPr lang="ru-RU" smtClean="0"/>
              <a:t>15.05.2023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585A358-B0EE-43FB-8E6D-6F71FE9B7E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9A20384-88E2-4DEB-BE46-92B1B8718E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DE061-A86A-4C3C-94A1-E504DF199BE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996062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258A1A9-31D4-4D8A-B6CD-A02B172B70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1FDCB4C-CFA1-4418-ADC4-9E368500AD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063BF69C-D6B9-4395-B2E6-B10F7D730E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E8F417F5-5373-4EEE-ABDC-5D4D3DA77FC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54A283C8-FAEA-4711-9093-F716EE0A46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DE92DA69-FD8E-4E68-967F-F717D3C21A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E42B5-FE55-4DF2-AD60-95A6561C14F0}" type="datetimeFigureOut">
              <a:rPr lang="ru-RU" smtClean="0"/>
              <a:t>15.05.2023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48DD42B1-9862-4730-9B05-A786458ED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CB25DF84-578F-4F18-95E0-4EB33297A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DE061-A86A-4C3C-94A1-E504DF199BE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768054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F685954-6E39-471F-ABBF-5C30C7D48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137DCA11-1ED8-4047-A103-CCA58B19E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E42B5-FE55-4DF2-AD60-95A6561C14F0}" type="datetimeFigureOut">
              <a:rPr lang="ru-RU" smtClean="0"/>
              <a:t>15.05.2023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972F0D01-BA58-4DF8-BCE6-3B9FCFD128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756A5D62-67FA-4706-9A55-0680F550D0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DE061-A86A-4C3C-94A1-E504DF199BE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898446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84C51FA8-B9C1-47A7-A5EF-08BD5AB8FA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E42B5-FE55-4DF2-AD60-95A6561C14F0}" type="datetimeFigureOut">
              <a:rPr lang="ru-RU" smtClean="0"/>
              <a:t>15.05.2023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FFB7B380-704B-455D-899F-8645BBD654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AB53D19-CACC-46A1-A2E0-814489A894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DE061-A86A-4C3C-94A1-E504DF199BE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139623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85D240E-2D02-491F-995E-6109AAB80A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26FB884-DA24-4CE1-B764-F74A9502D8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BA26495-7F02-46A6-A865-8ADE8530FF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6DF1FC7-6275-4822-B7A6-270CAEF949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E42B5-FE55-4DF2-AD60-95A6561C14F0}" type="datetimeFigureOut">
              <a:rPr lang="ru-RU" smtClean="0"/>
              <a:t>15.05.2023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11EC29B-E40A-43FC-B85F-26F3CC1884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58E55D9-ABAE-450C-B10B-2DDE332BB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DE061-A86A-4C3C-94A1-E504DF199BE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139823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5FE53E8-603E-44CC-9C21-8D4ACD34A6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E049994D-A430-4090-B733-10BF4E6CF60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952AD19-3CE2-459E-8CB8-1C1C7591E3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3EB3D43-BA35-4016-B74F-9845BFB8E6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E42B5-FE55-4DF2-AD60-95A6561C14F0}" type="datetimeFigureOut">
              <a:rPr lang="ru-RU" smtClean="0"/>
              <a:t>15.05.2023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ABEDEF6-4B8B-4269-ABE2-ECB7AC4EAA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C1FC36C-A5D6-4B3C-B30C-64757AF6DF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DE061-A86A-4C3C-94A1-E504DF199BE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358305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8B7BD27-34A7-42EF-838B-C06B55DAA4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F27A1C6-25CA-4BAA-857B-4649D0FC91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557DAB2-5558-414C-AD88-9FDED90570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CE42B5-FE55-4DF2-AD60-95A6561C14F0}" type="datetimeFigureOut">
              <a:rPr lang="ru-RU" smtClean="0"/>
              <a:t>15.05.2023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85EB0D9-F798-47E4-8C9B-85A0284849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51EFF42-2802-46F5-B954-5C39466007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2DE061-A86A-4C3C-94A1-E504DF199BE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357512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C5303E3-C611-4BED-A01A-3277CBE657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3979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D2A4A13-0F19-43D4-B80A-F685E6623E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2046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613B466-8C1F-4893-9890-921D166E22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3847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5D80692-90F5-46A6-98DA-8D7DA7BFE0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6136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D618000-D4AA-451D-B5CC-B042C2F716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0521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A6D767F-B2C6-4B69-880F-5DE9F04D94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2116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5442F03-BD71-4A66-ADAD-CB3AD3586B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6754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E3B74E3-6F05-4BA0-8E7F-DA4BF07C72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28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C985B6E-A133-47E7-B917-5602182E44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7050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14EEA96-A4E9-4FDA-8D32-8D329227FD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4364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7185B3D-4F3E-47C1-B49D-28FDBE9D8C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6313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49211BE-1537-4854-A625-BE487C8B56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200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FB3C50B-47AD-4073-91E7-8DE75AACB5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8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6F7BE86-1B3C-40D5-BBAF-9145556E05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626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96FDFE7-32FB-4624-A9E1-274371DCD5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5620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62DF985-4129-4089-B55A-A24740368E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0614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12704FE-D62A-4938-9F8C-B6AF9C3365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241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99FC4F3-5ADD-463D-9060-89C4F914B8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8512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069D615-B388-4AB1-AB68-6DF3D241EA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5844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38E96AB-B0CE-4F3E-9E7B-D309CE35A0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4156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FF0CBC0-B2BB-43E0-BA95-11739D6A75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6361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5EE0469-B73B-4CB4-AB32-B2E8C152DA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324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10064D3-AF13-41EA-9C5A-A7AB168E9D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3942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CA37420-E138-4E7B-A15A-A45C5F71DC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9304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6843CE7-E611-44D8-A435-05C3C0EFCB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5564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D142D5D-75C1-46ED-B3C0-65BCEA0E5D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2981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866F81D-5B6F-4072-9E29-C4EFB60328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7092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7895A75-82F6-40C9-942D-7C6975B3E1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76970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5110C6A-7411-46CF-BA8F-29432C195D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4363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6C33987-52B5-49E3-890D-9D5AC10540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04824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DEE3C0B-EB0C-49E6-AED1-2459DAAC72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4547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8944841-A572-4315-BFD3-F394AB00B9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0581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0A7F789-8C71-4E18-873E-BCC5D0FDF7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7410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1FD1EF6-C4FF-4FE8-92C7-6A45F95B84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8713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A2B0914-BB07-4961-A7BA-F2579D7DA8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1803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5B62002-A958-4125-83E2-A28ABCBA15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5170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9FCF4DB-8874-447B-9055-7AD2E34D49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9803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AC3240A-DE74-4CAA-86E1-A2E884D51D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241287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</TotalTime>
  <Words>0</Words>
  <Application>Microsoft Office PowerPoint</Application>
  <PresentationFormat>Широкоэкранный</PresentationFormat>
  <Paragraphs>0</Paragraphs>
  <Slides>38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38</vt:i4>
      </vt:variant>
    </vt:vector>
  </HeadingPairs>
  <TitlesOfParts>
    <vt:vector size="42" baseType="lpstr">
      <vt:lpstr>Arial</vt:lpstr>
      <vt:lpstr>Calibri</vt:lpstr>
      <vt:lpstr>Calibri Light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name 10</dc:creator>
  <cp:lastModifiedBy>name 10</cp:lastModifiedBy>
  <cp:revision>1</cp:revision>
  <dcterms:created xsi:type="dcterms:W3CDTF">2023-05-15T20:03:56Z</dcterms:created>
  <dcterms:modified xsi:type="dcterms:W3CDTF">2023-05-15T22:04:33Z</dcterms:modified>
</cp:coreProperties>
</file>